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78" r:id="rId9"/>
    <p:sldId id="279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1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18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9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99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6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8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4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2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1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9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3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7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CCB2-EEB0-4A21-A297-0C4E6F6725A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AEC315-0A6E-480A-946D-4ABF7F528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9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6" y="4171207"/>
            <a:ext cx="8596667" cy="566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МО учителей естественно- гуманитарного цикла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9830" y="4773881"/>
            <a:ext cx="6851620" cy="192380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МО ЕГЦ работает по принципу, соответствующему словам Генри Форда о сотрудничестве: </a:t>
            </a:r>
          </a:p>
          <a:p>
            <a:r>
              <a:rPr lang="ru-RU" sz="2000" b="1" dirty="0" smtClean="0"/>
              <a:t>«Собраться вместе- это начало. Держаться вместе- это прогресс. Работать вместе- это- успех»</a:t>
            </a:r>
          </a:p>
          <a:p>
            <a:endParaRPr lang="ru-RU" dirty="0"/>
          </a:p>
        </p:txBody>
      </p:sp>
      <p:pic>
        <p:nvPicPr>
          <p:cNvPr id="1026" name="Picture 2" descr="C:\Users\Admin\Desktop\МЕТОДИЧЕСКИЙ СОВЕТ\Фото МО ЕГЦ\IMG_48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182" b="20182"/>
          <a:stretch>
            <a:fillRect/>
          </a:stretch>
        </p:blipFill>
        <p:spPr bwMode="auto">
          <a:xfrm>
            <a:off x="320634" y="407504"/>
            <a:ext cx="7694584" cy="344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8051470" y="0"/>
            <a:ext cx="4449289" cy="67926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700655" y="0"/>
            <a:ext cx="349134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методического объединения: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Борисова Валерия Васильевна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руководитель МО  ЕГЦ, учитель географии;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Рындина Елена Геннадьевна-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химии ,  биологии;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Чиркова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Елена Викторовна-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биологии;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Кутасов Вадим Сергеевич-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учитель истории и обществознания;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Панфилова Анна Геннадьевна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учитель истории и обществознания;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Ермаков Игорь Алексеевич-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заместитель директора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воспитательной работе, учитель истории, обществознания.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352"/>
              </p:ext>
            </p:extLst>
          </p:nvPr>
        </p:nvGraphicFramePr>
        <p:xfrm>
          <a:off x="439387" y="1306926"/>
          <a:ext cx="10664042" cy="5591078"/>
        </p:xfrm>
        <a:graphic>
          <a:graphicData uri="http://schemas.openxmlformats.org/drawingml/2006/table">
            <a:tbl>
              <a:tblPr/>
              <a:tblGrid>
                <a:gridCol w="3192304"/>
                <a:gridCol w="7471738"/>
              </a:tblGrid>
              <a:tr h="28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ФИО учителя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темы по самообразованию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Борисова В.В.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«Активные методы обучения географии как один из путей развития способностей учащихся в рамках ФГОС»</a:t>
                      </a:r>
                      <a:endParaRPr lang="ru-RU" sz="1400" b="1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Рындина Е.Г.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«Использование ИКТ на уроках химии как средство повышения познавательной активности учащихся»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 реализации: 2015 -2017уч.г.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Чиркова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«Использование игровой формы деятельности на уроке, как средство повышения познавательной активности учащихся»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Ермаков И.А.</a:t>
                      </a:r>
                      <a:endParaRPr lang="ru-RU" sz="1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«Информационная культура учителя в контексте реализации ФГОС ООО по предметам историко-обществоведческого цикла»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Кутасов В.С.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«Самостоятельная работа  на уроках истории и обществознания как средство интеллектуального развития обучающегося и формирования его компетенций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Панфилова А. Г.</a:t>
                      </a:r>
                      <a:endParaRPr lang="ru-RU" sz="1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«Использование современных образовательных технология на уроках истории и обществознания»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98764" y="0"/>
            <a:ext cx="98683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тема школы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«Повышение качества образования через повышение уровня профессиональной деятельности»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Методическая тема МО ЕГЦ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культуры  качественного  использования инновационных  технологий  на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уроках»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097" y="443329"/>
            <a:ext cx="9306707" cy="2405887"/>
          </a:xfrm>
        </p:spPr>
        <p:txBody>
          <a:bodyPr/>
          <a:lstStyle/>
          <a:p>
            <a:r>
              <a:rPr lang="ru-RU" sz="3600" b="1" dirty="0"/>
              <a:t>Результаты школьного этапа </a:t>
            </a:r>
            <a:r>
              <a:rPr lang="ru-RU" sz="3600" b="1" dirty="0" smtClean="0"/>
              <a:t>Всероссийской </a:t>
            </a:r>
            <a:r>
              <a:rPr lang="ru-RU" sz="3600" b="1" dirty="0"/>
              <a:t>олимпиады школьников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878" y="2543347"/>
            <a:ext cx="8796926" cy="109689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учителей </a:t>
            </a:r>
            <a:r>
              <a:rPr lang="ru-RU" sz="2800" b="1" dirty="0"/>
              <a:t>МО естественно- гуманитарного цикла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37" y="3413890"/>
            <a:ext cx="4593742" cy="34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555284"/>
              </p:ext>
            </p:extLst>
          </p:nvPr>
        </p:nvGraphicFramePr>
        <p:xfrm>
          <a:off x="396875" y="423861"/>
          <a:ext cx="103632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25"/>
                <a:gridCol w="1630017"/>
                <a:gridCol w="2119658"/>
                <a:gridCol w="2386082"/>
                <a:gridCol w="1068318"/>
                <a:gridCol w="1727200"/>
              </a:tblGrid>
              <a:tr h="1142363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 во</a:t>
                      </a:r>
                    </a:p>
                    <a:p>
                      <a:r>
                        <a:rPr lang="ru-RU" dirty="0" smtClean="0"/>
                        <a:t>учащихся</a:t>
                      </a:r>
                    </a:p>
                    <a:p>
                      <a:r>
                        <a:rPr lang="ru-RU" dirty="0" smtClean="0"/>
                        <a:t>принявших</a:t>
                      </a:r>
                    </a:p>
                    <a:p>
                      <a:r>
                        <a:rPr lang="ru-RU" dirty="0" smtClean="0"/>
                        <a:t>участие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Максимальное</a:t>
                      </a:r>
                      <a:r>
                        <a:rPr lang="ru-RU" baseline="0" dirty="0" smtClean="0"/>
                        <a:t> количество</a:t>
                      </a:r>
                    </a:p>
                    <a:p>
                      <a:r>
                        <a:rPr lang="ru-RU" baseline="0" dirty="0" smtClean="0"/>
                        <a:t>набранных </a:t>
                      </a:r>
                    </a:p>
                    <a:p>
                      <a:r>
                        <a:rPr lang="ru-RU" baseline="0" dirty="0" smtClean="0"/>
                        <a:t>балов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</a:t>
                      </a:r>
                      <a:r>
                        <a:rPr lang="ru-RU" baseline="0" dirty="0" smtClean="0"/>
                        <a:t>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учителя</a:t>
                      </a:r>
                      <a:endParaRPr lang="ru-RU" dirty="0"/>
                    </a:p>
                  </a:txBody>
                  <a:tcPr/>
                </a:tc>
              </a:tr>
              <a:tr h="12595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Семёнов Руслан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Душкина</a:t>
                      </a:r>
                      <a:r>
                        <a:rPr lang="ru-RU" sz="1600" dirty="0" smtClean="0"/>
                        <a:t> Юлия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Трофимова Виктория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5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Кутасов В.С.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Панфилова А.Г.</a:t>
                      </a:r>
                    </a:p>
                    <a:p>
                      <a:endParaRPr lang="ru-RU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Панфилова А.Г.</a:t>
                      </a:r>
                      <a:endParaRPr lang="ru-RU" sz="1600" dirty="0"/>
                    </a:p>
                  </a:txBody>
                  <a:tcPr/>
                </a:tc>
              </a:tr>
              <a:tr h="13837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Хромых</a:t>
                      </a:r>
                      <a:r>
                        <a:rPr lang="ru-RU" sz="1600" baseline="0" dirty="0" smtClean="0"/>
                        <a:t> Алина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Исмаилов </a:t>
                      </a:r>
                      <a:r>
                        <a:rPr lang="ru-RU" sz="1600" baseline="0" dirty="0" err="1" smtClean="0"/>
                        <a:t>Фуад</a:t>
                      </a:r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Орехов Тимофей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8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8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Шведун</a:t>
                      </a:r>
                      <a:r>
                        <a:rPr lang="ru-RU" sz="1600" dirty="0" smtClean="0"/>
                        <a:t> Д.В.</a:t>
                      </a:r>
                    </a:p>
                    <a:p>
                      <a:endParaRPr lang="ru-RU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Панфилова А.Г.</a:t>
                      </a:r>
                    </a:p>
                    <a:p>
                      <a:endParaRPr lang="ru-RU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Панфилова А.Г.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8866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Болдырев Артемий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Клещина</a:t>
                      </a:r>
                      <a:r>
                        <a:rPr lang="ru-RU" sz="1600" baseline="0" dirty="0" smtClean="0"/>
                        <a:t> Алина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Сысоева Елизавета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6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Борисова</a:t>
                      </a:r>
                      <a:r>
                        <a:rPr lang="ru-RU" sz="1600" baseline="0" dirty="0" smtClean="0"/>
                        <a:t> В.В.</a:t>
                      </a:r>
                    </a:p>
                    <a:p>
                      <a:endParaRPr lang="ru-RU" sz="16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Борисова</a:t>
                      </a:r>
                      <a:r>
                        <a:rPr lang="ru-RU" sz="1600" baseline="0" dirty="0" smtClean="0"/>
                        <a:t> В.В.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Борисова</a:t>
                      </a:r>
                      <a:r>
                        <a:rPr lang="ru-RU" sz="1600" baseline="0" dirty="0" smtClean="0"/>
                        <a:t> В.В.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1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994259"/>
              </p:ext>
            </p:extLst>
          </p:nvPr>
        </p:nvGraphicFramePr>
        <p:xfrm>
          <a:off x="396875" y="423861"/>
          <a:ext cx="10363200" cy="489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25"/>
                <a:gridCol w="1630017"/>
                <a:gridCol w="2119658"/>
                <a:gridCol w="2386082"/>
                <a:gridCol w="1068318"/>
                <a:gridCol w="1727200"/>
              </a:tblGrid>
              <a:tr h="14621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 во</a:t>
                      </a:r>
                    </a:p>
                    <a:p>
                      <a:r>
                        <a:rPr lang="ru-RU" dirty="0" smtClean="0"/>
                        <a:t>учащихся</a:t>
                      </a:r>
                    </a:p>
                    <a:p>
                      <a:r>
                        <a:rPr lang="ru-RU" dirty="0" smtClean="0"/>
                        <a:t>принявших</a:t>
                      </a:r>
                    </a:p>
                    <a:p>
                      <a:r>
                        <a:rPr lang="ru-RU" dirty="0" smtClean="0"/>
                        <a:t>участие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Максимальное</a:t>
                      </a:r>
                      <a:r>
                        <a:rPr lang="ru-RU" baseline="0" dirty="0" smtClean="0"/>
                        <a:t> количество</a:t>
                      </a:r>
                    </a:p>
                    <a:p>
                      <a:r>
                        <a:rPr lang="ru-RU" baseline="0" dirty="0" smtClean="0"/>
                        <a:t>набранных </a:t>
                      </a:r>
                    </a:p>
                    <a:p>
                      <a:r>
                        <a:rPr lang="ru-RU" baseline="0" dirty="0" smtClean="0"/>
                        <a:t>балов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</a:t>
                      </a:r>
                      <a:r>
                        <a:rPr lang="ru-RU" baseline="0" dirty="0" smtClean="0"/>
                        <a:t>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учителя</a:t>
                      </a:r>
                      <a:endParaRPr lang="ru-RU" dirty="0"/>
                    </a:p>
                  </a:txBody>
                  <a:tcPr/>
                </a:tc>
              </a:tr>
              <a:tr h="198367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24.5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21.5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Потапьева Ксения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Кулинич</a:t>
                      </a:r>
                      <a:r>
                        <a:rPr lang="ru-RU" dirty="0" smtClean="0"/>
                        <a:t> Максим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Марченкова Виктория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Чиркова</a:t>
                      </a:r>
                      <a:r>
                        <a:rPr lang="ru-RU" dirty="0" smtClean="0"/>
                        <a:t> Е.В.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Чиркова</a:t>
                      </a:r>
                      <a:r>
                        <a:rPr lang="ru-RU" baseline="0" dirty="0" smtClean="0"/>
                        <a:t> Е.В.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err="1" smtClean="0"/>
                        <a:t>Чиркова</a:t>
                      </a:r>
                      <a:r>
                        <a:rPr lang="ru-RU" baseline="0" dirty="0" smtClean="0"/>
                        <a:t> Е.В.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417654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Гидаев</a:t>
                      </a:r>
                      <a:r>
                        <a:rPr lang="ru-RU" dirty="0" smtClean="0"/>
                        <a:t> Ислам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Полохов</a:t>
                      </a:r>
                      <a:r>
                        <a:rPr lang="ru-RU" dirty="0" smtClean="0"/>
                        <a:t> Марк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Рындина Е.В.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Рындина Е.В.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4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9444"/>
          <a:stretch>
            <a:fillRect/>
          </a:stretch>
        </p:blipFill>
        <p:spPr>
          <a:xfrm>
            <a:off x="164904" y="863698"/>
            <a:ext cx="4703979" cy="2861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14329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Проведение предметной недели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 ЕГЦ  </a:t>
            </a:r>
            <a:r>
              <a:rPr lang="ru-RU" sz="2000" b="1" dirty="0" smtClean="0"/>
              <a:t>06.02.17- 10.02.17г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http://tounb.ru.s38.hhos.ru/library/Upload/Images/ekologcalender/green-eco-symbol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7451" y="0"/>
            <a:ext cx="1364549" cy="112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18" y="799612"/>
            <a:ext cx="4531961" cy="254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03" y="2781794"/>
            <a:ext cx="4033653" cy="3025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38358" y="3930732"/>
            <a:ext cx="4847611" cy="2927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3799013"/>
            <a:ext cx="3764479" cy="2823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4524499" y="5985163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Открытые уроки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2722" y="3526970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Фотовыставки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1994" y="1009402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Выставки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детских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творческих работ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0"/>
            <a:ext cx="10687792" cy="79168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Участие в интеллектуальных и творческих конкурсах, семинарах, олимпиадах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6688" y="1066800"/>
          <a:ext cx="12025312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086"/>
                <a:gridCol w="4524499"/>
                <a:gridCol w="3782399"/>
                <a:gridCol w="3006328"/>
              </a:tblGrid>
              <a:tr h="61518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 участника, класс, (учитель)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249003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Панфилова А.Г</a:t>
                      </a:r>
                      <a:endParaRPr lang="ru-RU" sz="2000" b="1" dirty="0" smtClean="0"/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Лубышев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Роман 10Б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Колесникова Анастасия 10А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Хопёрских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Татьяна 10А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Душкина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Валерия 10А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Тотубалин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Дмитрий 10А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Кочетов Владимир 8Г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Пешкова Алина 8В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конкурс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«Мой выбор Россия»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Абсолютные победители</a:t>
                      </a:r>
                      <a:endParaRPr lang="ru-RU" dirty="0"/>
                    </a:p>
                  </a:txBody>
                  <a:tcPr/>
                </a:tc>
              </a:tr>
              <a:tr h="249003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Кутасов В.С.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Юркова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Ирина 9Б,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Кулинич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Максим 9Б,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Перова Евгения 9Б,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Кыдырбаев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Тимур 9Б, 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Гусаинова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Алина 9Б,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Пешкова Алина  8В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КВН     Юниор- лига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Выход в ½ финала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41" y="2473520"/>
            <a:ext cx="1959466" cy="146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bio.msu.ru/res/DictionaryPage/201/IMAGE_FILENAME/var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3984" y="434318"/>
            <a:ext cx="1020083" cy="1039809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6688" y="0"/>
          <a:ext cx="12025312" cy="690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086"/>
                <a:gridCol w="4524499"/>
                <a:gridCol w="3782399"/>
                <a:gridCol w="3006328"/>
              </a:tblGrid>
              <a:tr h="78022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 участника, класс, (учитель)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589249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Борисова В.В.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Тюрина Анастасия 7Б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Пахомова Анастасия 7Б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Тюрина Анастасия 7Б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лучших  экологических эмблем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слоганов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Липецке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экологических листовок «Охрана окружающей среды - наше общее дело»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Экологическая акция «Час Земли»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номинация «Творческое решение»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9" name="Picture 3" descr="C:\Users\Admin\Desktop\Экологическая эмблема 7Б\Эмблема экологиче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788" y="1429157"/>
            <a:ext cx="3154624" cy="2275943"/>
          </a:xfrm>
          <a:prstGeom prst="rect">
            <a:avLst/>
          </a:prstGeom>
          <a:noFill/>
        </p:spPr>
      </p:pic>
      <p:pic>
        <p:nvPicPr>
          <p:cNvPr id="39938" name="Picture 2" descr="C:\Users\Admin\Desktop\image-0-02-04-7dad92b0f2a1601848dffe0043805dda3a304e0d2b1956e096e6ce46a13e44d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7008" y="1401286"/>
            <a:ext cx="1650795" cy="2445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42504"/>
          <a:ext cx="12192001" cy="813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57"/>
                <a:gridCol w="3790666"/>
                <a:gridCol w="5201393"/>
                <a:gridCol w="2477985"/>
              </a:tblGrid>
              <a:tr h="60605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 участника, класс, (учитель)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683977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  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Чиркова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Е.В.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Марченков Павел 8Г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Марченкова Виктория 8Г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Хрюкина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Елизавета 7Б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Юркова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Ирина 9Б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Ромась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Виктория 9Б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Кыдырбаев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Тимур 9Б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Гусаинова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Алина 9Б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Шишов Пётр 9А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Голосов Алексей 9А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Качалова Алина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Кыдырбаев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Тимур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Акция «Школа- воплощение зелёных идей»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проекта «Весёлая клумба»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Экологический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Брейн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ринг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лучших  экологических эмблем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слоганов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Липецке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стендов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Эколята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Дошколята»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акции «Час Земли», «Дни защиты от экологической опасности»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детский экологический форум «Зелёная планета 2017»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в номинации «Забота о природе»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696</Words>
  <Application>Microsoft Office PowerPoint</Application>
  <PresentationFormat>Широкоэкранный</PresentationFormat>
  <Paragraphs>370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Trebuchet MS</vt:lpstr>
      <vt:lpstr>Wingdings</vt:lpstr>
      <vt:lpstr>Wingdings 3</vt:lpstr>
      <vt:lpstr>Грань</vt:lpstr>
      <vt:lpstr>МО учителей естественно- гуманитарного цикла</vt:lpstr>
      <vt:lpstr>Презентация PowerPoint</vt:lpstr>
      <vt:lpstr>Результаты школьного этапа Всероссийской олимпиады школьников </vt:lpstr>
      <vt:lpstr>Презентация PowerPoint</vt:lpstr>
      <vt:lpstr>Презентация PowerPoint</vt:lpstr>
      <vt:lpstr>Презентация PowerPoint</vt:lpstr>
      <vt:lpstr>Участие в интеллектуальных и творческих конкурсах, семинарах, олимпиадах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школьного этапа Всероссийской олимпиады школьников </dc:title>
  <dc:creator>User</dc:creator>
  <cp:lastModifiedBy>user</cp:lastModifiedBy>
  <cp:revision>40</cp:revision>
  <dcterms:created xsi:type="dcterms:W3CDTF">2016-11-02T10:07:24Z</dcterms:created>
  <dcterms:modified xsi:type="dcterms:W3CDTF">2017-06-28T11:48:49Z</dcterms:modified>
</cp:coreProperties>
</file>