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7" r:id="rId11"/>
    <p:sldId id="270" r:id="rId12"/>
    <p:sldId id="271" r:id="rId13"/>
    <p:sldId id="272" r:id="rId14"/>
    <p:sldId id="266" r:id="rId15"/>
    <p:sldId id="263" r:id="rId16"/>
    <p:sldId id="276" r:id="rId17"/>
    <p:sldId id="277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46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DD8A-DF5A-4BC2-A69F-F474B316A649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8799-966B-4CDA-9FB4-66829397C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873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DD8A-DF5A-4BC2-A69F-F474B316A649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8799-966B-4CDA-9FB4-66829397C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98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DD8A-DF5A-4BC2-A69F-F474B316A649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8799-966B-4CDA-9FB4-66829397C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68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DD8A-DF5A-4BC2-A69F-F474B316A649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8799-966B-4CDA-9FB4-66829397C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505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DD8A-DF5A-4BC2-A69F-F474B316A649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8799-966B-4CDA-9FB4-66829397C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51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DD8A-DF5A-4BC2-A69F-F474B316A649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8799-966B-4CDA-9FB4-66829397C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048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DD8A-DF5A-4BC2-A69F-F474B316A649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8799-966B-4CDA-9FB4-66829397C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389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DD8A-DF5A-4BC2-A69F-F474B316A649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8799-966B-4CDA-9FB4-66829397C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454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DD8A-DF5A-4BC2-A69F-F474B316A649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8799-966B-4CDA-9FB4-66829397C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88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DD8A-DF5A-4BC2-A69F-F474B316A649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8799-966B-4CDA-9FB4-66829397C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75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DD8A-DF5A-4BC2-A69F-F474B316A649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8799-966B-4CDA-9FB4-66829397C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548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ADD8A-DF5A-4BC2-A69F-F474B316A649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D8799-966B-4CDA-9FB4-66829397C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372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Анализ работы МО учителей физической, эстетической культуры, технологии и ОБЖ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09" y="3509963"/>
            <a:ext cx="3262478" cy="323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37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Открытые мероприятия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ru-RU" b="1" dirty="0" smtClean="0"/>
              <a:t> Арт-проект</a:t>
            </a:r>
            <a:r>
              <a:rPr lang="ru-RU" dirty="0" smtClean="0"/>
              <a:t> «Прекрасен город красками своими»  </a:t>
            </a:r>
            <a:r>
              <a:rPr lang="ru-RU" dirty="0" err="1" smtClean="0"/>
              <a:t>Учитель:Кикина</a:t>
            </a:r>
            <a:r>
              <a:rPr lang="ru-RU" dirty="0" smtClean="0"/>
              <a:t> И.В.(рекреация 2 этажа, возле кабинета №225)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 smtClean="0"/>
              <a:t>Школьный турнир по теннису </a:t>
            </a:r>
            <a:r>
              <a:rPr lang="ru-RU" dirty="0" smtClean="0"/>
              <a:t>(рекреация 1 этажа). </a:t>
            </a:r>
            <a:r>
              <a:rPr lang="ru-RU" dirty="0" err="1" smtClean="0"/>
              <a:t>Учителя:Александров</a:t>
            </a:r>
            <a:r>
              <a:rPr lang="ru-RU" dirty="0" smtClean="0"/>
              <a:t> А.М., </a:t>
            </a:r>
            <a:r>
              <a:rPr lang="ru-RU" dirty="0" err="1" smtClean="0"/>
              <a:t>Земцов</a:t>
            </a:r>
            <a:r>
              <a:rPr lang="ru-RU" dirty="0" smtClean="0"/>
              <a:t> В.Г.</a:t>
            </a: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гостях у сказки: мюзикл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«Волк и семеро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козлят»,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(актовый зал).Учитель: Евдокимова С.Ф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Открытое мероприятие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«Музыкальный ринг». Классы 5-ые (каб.№222). Учитель: Евдокимова С.Ф.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48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1311" cy="46769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2702" y="610224"/>
            <a:ext cx="6340838" cy="56375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4656"/>
            <a:ext cx="7300210" cy="56512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6" y="0"/>
            <a:ext cx="11512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5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5" y="1"/>
            <a:ext cx="7455110" cy="63708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845" y="0"/>
            <a:ext cx="8909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4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65" y="1196407"/>
            <a:ext cx="6019365" cy="39152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0"/>
            <a:ext cx="914400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76" y="0"/>
            <a:ext cx="914400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33" y="0"/>
            <a:ext cx="9144001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07" y="674556"/>
            <a:ext cx="7945617" cy="54714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3" y="820710"/>
            <a:ext cx="7155306" cy="56812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443" y="464693"/>
            <a:ext cx="8018068" cy="603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9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Gabriola" panose="04040605051002020D02" pitchFamily="82" charset="0"/>
              </a:rPr>
              <a:t>Школьная научно-практическая конференция </a:t>
            </a:r>
            <a:br>
              <a:rPr lang="ru-RU" b="1" dirty="0" smtClean="0">
                <a:latin typeface="Gabriola" panose="04040605051002020D02" pitchFamily="82" charset="0"/>
              </a:rPr>
            </a:br>
            <a:r>
              <a:rPr lang="ru-RU" b="1" dirty="0" smtClean="0">
                <a:latin typeface="Gabriola" panose="04040605051002020D02" pitchFamily="82" charset="0"/>
              </a:rPr>
              <a:t>«Защита творческий проектов»</a:t>
            </a:r>
            <a:endParaRPr lang="ru-RU" b="1" dirty="0"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Всего было представлено 24 проекта в  номинациях: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 </a:t>
            </a:r>
            <a:r>
              <a:rPr lang="ru-RU" dirty="0" smtClean="0"/>
              <a:t>декоративно-прикладное искусство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швейные изделия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игрушки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логика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кулинария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техническое творчество</a:t>
            </a:r>
          </a:p>
          <a:p>
            <a:pPr marL="0" indent="0" algn="ctr">
              <a:buNone/>
            </a:pPr>
            <a:r>
              <a:rPr lang="ru-RU" dirty="0" smtClean="0"/>
              <a:t>21 проект  был признан лучшим (награждены грамотами)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61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9056"/>
            <a:ext cx="2908092" cy="54189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057" y="0"/>
            <a:ext cx="2773180" cy="48418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580" y="2203554"/>
            <a:ext cx="3327817" cy="46544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724" y="0"/>
            <a:ext cx="5291528" cy="41672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93" y="1154243"/>
            <a:ext cx="3057994" cy="57037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29" y="539818"/>
            <a:ext cx="10058400" cy="564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0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4931"/>
            <a:ext cx="10515600" cy="659567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Наши конкурсы, мероприятия и концерты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64498"/>
            <a:ext cx="10515600" cy="5906125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День знаний</a:t>
            </a:r>
          </a:p>
          <a:p>
            <a:r>
              <a:rPr lang="ru-RU" dirty="0" smtClean="0"/>
              <a:t>День учителя</a:t>
            </a:r>
          </a:p>
          <a:p>
            <a:r>
              <a:rPr lang="ru-RU" dirty="0" smtClean="0"/>
              <a:t>День матери</a:t>
            </a:r>
          </a:p>
          <a:p>
            <a:r>
              <a:rPr lang="ru-RU" dirty="0" smtClean="0"/>
              <a:t>День 8 Марта</a:t>
            </a:r>
          </a:p>
          <a:p>
            <a:r>
              <a:rPr lang="ru-RU" dirty="0" smtClean="0"/>
              <a:t>День Победы</a:t>
            </a:r>
          </a:p>
          <a:p>
            <a:r>
              <a:rPr lang="ru-RU" dirty="0" smtClean="0"/>
              <a:t>Торжественная линейка «Выпускной 4 классов»</a:t>
            </a:r>
          </a:p>
          <a:p>
            <a:r>
              <a:rPr lang="ru-RU" dirty="0" smtClean="0"/>
              <a:t>Неделя православной культуры</a:t>
            </a:r>
          </a:p>
          <a:p>
            <a:r>
              <a:rPr lang="ru-RU" dirty="0" smtClean="0"/>
              <a:t>День памяти Игоря Свиридова</a:t>
            </a:r>
          </a:p>
          <a:p>
            <a:r>
              <a:rPr lang="ru-RU" dirty="0" smtClean="0"/>
              <a:t>Открытие городских соревнований по </a:t>
            </a:r>
            <a:r>
              <a:rPr lang="ru-RU" dirty="0" err="1" smtClean="0"/>
              <a:t>минифутболу</a:t>
            </a:r>
            <a:endParaRPr lang="ru-RU" dirty="0" smtClean="0"/>
          </a:p>
          <a:p>
            <a:r>
              <a:rPr lang="ru-RU" dirty="0" smtClean="0"/>
              <a:t>Региональный конкурс «Да светится имя Твое»</a:t>
            </a:r>
          </a:p>
          <a:p>
            <a:r>
              <a:rPr lang="ru-RU" dirty="0" smtClean="0"/>
              <a:t>Битва хоров в рамках акции «Город начинается с тебя»</a:t>
            </a:r>
          </a:p>
          <a:p>
            <a:r>
              <a:rPr lang="ru-RU" dirty="0" smtClean="0"/>
              <a:t>Городской фестиваль детского творчества «Жар-птица»</a:t>
            </a:r>
          </a:p>
          <a:p>
            <a:r>
              <a:rPr lang="ru-RU" dirty="0" smtClean="0"/>
              <a:t>Региональный конкурс «Гармония»</a:t>
            </a:r>
          </a:p>
          <a:p>
            <a:r>
              <a:rPr lang="ru-RU" dirty="0" smtClean="0"/>
              <a:t>Всероссийский конкурс хоровых коллективов</a:t>
            </a:r>
          </a:p>
          <a:p>
            <a:r>
              <a:rPr lang="ru-RU" dirty="0" smtClean="0"/>
              <a:t>Отчетный концерт кружков дополнительного образования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150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9903"/>
            <a:ext cx="10515600" cy="76449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Наши спортивно-военные соревнования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Городской конкурс «Вперед, мальчишки!»</a:t>
            </a:r>
          </a:p>
          <a:p>
            <a:r>
              <a:rPr lang="ru-RU" dirty="0" smtClean="0"/>
              <a:t>Областной конкурс «Патриот»</a:t>
            </a:r>
          </a:p>
          <a:p>
            <a:r>
              <a:rPr lang="ru-RU" dirty="0" smtClean="0"/>
              <a:t>Городской конкурс «Безопасное колесо»</a:t>
            </a:r>
          </a:p>
          <a:p>
            <a:r>
              <a:rPr lang="ru-RU" dirty="0" smtClean="0"/>
              <a:t>Соревнования по </a:t>
            </a:r>
            <a:r>
              <a:rPr lang="ru-RU" dirty="0" err="1" smtClean="0"/>
              <a:t>минифутболу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994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Gabriola" panose="04040605051002020D02" pitchFamily="82" charset="0"/>
              </a:rPr>
              <a:t>Предметная неделя МО </a:t>
            </a:r>
            <a:r>
              <a:rPr lang="ru-RU" b="1" dirty="0" err="1" smtClean="0">
                <a:latin typeface="Gabriola" panose="04040605051002020D02" pitchFamily="82" charset="0"/>
              </a:rPr>
              <a:t>ФЭКТиОБЖ</a:t>
            </a:r>
            <a:r>
              <a:rPr lang="ru-RU" b="1" dirty="0" smtClean="0">
                <a:latin typeface="Gabriola" panose="04040605051002020D02" pitchFamily="82" charset="0"/>
              </a:rPr>
              <a:t/>
            </a:r>
            <a:br>
              <a:rPr lang="ru-RU" b="1" dirty="0" smtClean="0">
                <a:latin typeface="Gabriola" panose="04040605051002020D02" pitchFamily="82" charset="0"/>
              </a:rPr>
            </a:br>
            <a:r>
              <a:rPr lang="ru-RU" b="1" dirty="0" smtClean="0">
                <a:latin typeface="Gabriola" panose="04040605051002020D02" pitchFamily="82" charset="0"/>
              </a:rPr>
              <a:t>24 апреля по 28   апреля 2016/2017 </a:t>
            </a:r>
            <a:r>
              <a:rPr lang="ru-RU" b="1" dirty="0" err="1" smtClean="0">
                <a:latin typeface="Gabriola" panose="04040605051002020D02" pitchFamily="82" charset="0"/>
              </a:rPr>
              <a:t>уч.год</a:t>
            </a:r>
            <a:endParaRPr lang="ru-RU" b="1" dirty="0"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Открытые уроки</a:t>
            </a:r>
          </a:p>
          <a:p>
            <a:r>
              <a:rPr lang="ru-RU" dirty="0" smtClean="0"/>
              <a:t>Открытые мероприятия </a:t>
            </a:r>
          </a:p>
          <a:p>
            <a:r>
              <a:rPr lang="ru-RU" dirty="0" smtClean="0"/>
              <a:t>Оформление стендов на 1 этаже (викторины и информация по вопросам экологии жизни и музыкального искусства)</a:t>
            </a:r>
          </a:p>
          <a:p>
            <a:r>
              <a:rPr lang="ru-RU" dirty="0" smtClean="0"/>
              <a:t>Работа школьной научно-практической конференции по технологии (девушки и юноши)</a:t>
            </a:r>
          </a:p>
          <a:p>
            <a:r>
              <a:rPr lang="ru-RU" dirty="0" smtClean="0"/>
              <a:t>Презентации по проблемам экологии жизненного пространства, звукового и цветового  мира, материалов и  производства, физической культуры и спорта</a:t>
            </a:r>
          </a:p>
          <a:p>
            <a:r>
              <a:rPr lang="ru-RU" dirty="0" smtClean="0"/>
              <a:t>Постеры в рекреациях  возле учебных кабинетов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133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8935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latin typeface="Gabriola" panose="04040605051002020D02" pitchFamily="82" charset="0"/>
              </a:rPr>
              <a:t>Программа предметной недели</a:t>
            </a:r>
            <a:endParaRPr lang="ru-RU" sz="6000" b="1" dirty="0"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823" y="989351"/>
            <a:ext cx="11922177" cy="550138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3400" dirty="0" smtClean="0"/>
              <a:t>24.04.2017</a:t>
            </a:r>
            <a:endParaRPr lang="ru-RU" sz="3400" dirty="0"/>
          </a:p>
          <a:p>
            <a:pPr marL="0" indent="0">
              <a:buNone/>
            </a:pPr>
            <a:r>
              <a:rPr lang="ru-RU" sz="3400" dirty="0">
                <a:solidFill>
                  <a:srgbClr val="FF0000"/>
                </a:solidFill>
              </a:rPr>
              <a:t>День ОБЖ</a:t>
            </a:r>
          </a:p>
          <a:p>
            <a:pPr marL="0" indent="0">
              <a:buNone/>
            </a:pPr>
            <a:r>
              <a:rPr lang="ru-RU" sz="3400" b="1" i="1" dirty="0" smtClean="0"/>
              <a:t>                Безопасные </a:t>
            </a:r>
            <a:r>
              <a:rPr lang="ru-RU" sz="3400" b="1" i="1" dirty="0"/>
              <a:t>корабли - это вытащенные на берег корабли.</a:t>
            </a:r>
            <a:endParaRPr lang="ru-RU" sz="3400" dirty="0"/>
          </a:p>
          <a:p>
            <a:pPr marL="0" indent="0">
              <a:buNone/>
            </a:pPr>
            <a:r>
              <a:rPr lang="ru-RU" sz="3400" b="1" i="1" dirty="0" smtClean="0"/>
              <a:t>                                                                                        </a:t>
            </a:r>
            <a:r>
              <a:rPr lang="ru-RU" sz="3400" b="1" i="1" dirty="0" err="1" smtClean="0"/>
              <a:t>Анахарсис</a:t>
            </a:r>
            <a:r>
              <a:rPr lang="ru-RU" sz="3400" b="1" i="1" dirty="0" smtClean="0"/>
              <a:t> </a:t>
            </a:r>
            <a:r>
              <a:rPr lang="ru-RU" sz="3400" b="1" i="1" dirty="0"/>
              <a:t>Скифский</a:t>
            </a:r>
            <a:endParaRPr lang="ru-RU" sz="3400" dirty="0"/>
          </a:p>
          <a:p>
            <a:pPr marL="0" indent="0">
              <a:buNone/>
            </a:pPr>
            <a:r>
              <a:rPr lang="ru-RU" b="1" dirty="0"/>
              <a:t>08.00.Презентация </a:t>
            </a:r>
            <a:r>
              <a:rPr lang="ru-RU" dirty="0"/>
              <a:t>«Экология жизни»</a:t>
            </a:r>
          </a:p>
          <a:p>
            <a:pPr marL="0" indent="0">
              <a:buNone/>
            </a:pPr>
            <a:r>
              <a:rPr lang="ru-RU" b="1" dirty="0"/>
              <a:t>09.40. Открытие</a:t>
            </a:r>
            <a:r>
              <a:rPr lang="ru-RU" dirty="0"/>
              <a:t> арт-проекта </a:t>
            </a:r>
            <a:r>
              <a:rPr lang="ru-RU" dirty="0" smtClean="0"/>
              <a:t>«Прекрасен город красками своими»  </a:t>
            </a:r>
            <a:r>
              <a:rPr lang="ru-RU" dirty="0" err="1"/>
              <a:t>Учитель:Кикина</a:t>
            </a:r>
            <a:r>
              <a:rPr lang="ru-RU" dirty="0"/>
              <a:t> И.В.(рекреация 2 </a:t>
            </a:r>
            <a:r>
              <a:rPr lang="ru-RU" dirty="0" smtClean="0"/>
              <a:t>этажа, возле кабинета №225)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09.40.Открытие</a:t>
            </a:r>
            <a:r>
              <a:rPr lang="ru-RU" dirty="0"/>
              <a:t> школьного турнира по теннису (рекреация 1 этажа).</a:t>
            </a:r>
            <a:r>
              <a:rPr lang="ru-RU" dirty="0" err="1"/>
              <a:t>Учителя:Александров</a:t>
            </a:r>
            <a:r>
              <a:rPr lang="ru-RU" dirty="0"/>
              <a:t> А.М., </a:t>
            </a:r>
            <a:r>
              <a:rPr lang="ru-RU" dirty="0" err="1"/>
              <a:t>Земцов</a:t>
            </a:r>
            <a:r>
              <a:rPr lang="ru-RU" dirty="0"/>
              <a:t> В.Г..</a:t>
            </a:r>
          </a:p>
          <a:p>
            <a:pPr marL="0" indent="0">
              <a:buNone/>
            </a:pPr>
            <a:r>
              <a:rPr lang="ru-RU" b="1" dirty="0"/>
              <a:t>12.05. Открытый </a:t>
            </a:r>
            <a:r>
              <a:rPr lang="ru-RU" b="1" dirty="0" smtClean="0"/>
              <a:t>урок    </a:t>
            </a:r>
            <a:r>
              <a:rPr lang="ru-RU" dirty="0" smtClean="0"/>
              <a:t>«Влияние </a:t>
            </a:r>
            <a:r>
              <a:rPr lang="ru-RU" dirty="0"/>
              <a:t>неблагоприятной окружающей среды на здоровье человека». </a:t>
            </a:r>
            <a:r>
              <a:rPr lang="ru-RU" dirty="0" smtClean="0"/>
              <a:t>Класс6 Б </a:t>
            </a:r>
            <a:r>
              <a:rPr lang="ru-RU" dirty="0"/>
              <a:t>(каб..№313).Учитель: </a:t>
            </a:r>
            <a:r>
              <a:rPr lang="ru-RU" dirty="0" err="1"/>
              <a:t>Куфтырев</a:t>
            </a:r>
            <a:r>
              <a:rPr lang="ru-RU" dirty="0"/>
              <a:t> Е.П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b="1" dirty="0" smtClean="0"/>
              <a:t>13.10. Открытый урок «Круговая тренировка </a:t>
            </a:r>
            <a:r>
              <a:rPr lang="ru-RU" dirty="0" smtClean="0"/>
              <a:t>(общая физическая подготовка)».Класс  6 Г,(большой спортивный зал).</a:t>
            </a:r>
            <a:r>
              <a:rPr lang="ru-RU" dirty="0" err="1" smtClean="0"/>
              <a:t>Учитель:Александров</a:t>
            </a:r>
            <a:r>
              <a:rPr lang="ru-RU" dirty="0" smtClean="0"/>
              <a:t> А.М..</a:t>
            </a:r>
            <a:endParaRPr lang="ru-RU" dirty="0"/>
          </a:p>
          <a:p>
            <a:pPr marL="0" indent="0">
              <a:buNone/>
            </a:pPr>
            <a:r>
              <a:rPr lang="ru-RU" b="1" dirty="0" smtClean="0"/>
              <a:t>На </a:t>
            </a:r>
            <a:r>
              <a:rPr lang="ru-RU" b="1" dirty="0"/>
              <a:t>стенде</a:t>
            </a:r>
            <a:r>
              <a:rPr lang="ru-RU" dirty="0"/>
              <a:t>- викторина по ЗОЖ</a:t>
            </a:r>
          </a:p>
        </p:txBody>
      </p:sp>
    </p:spTree>
    <p:extLst>
      <p:ext uri="{BB962C8B-B14F-4D97-AF65-F5344CB8AC3E}">
        <p14:creationId xmlns:p14="http://schemas.microsoft.com/office/powerpoint/2010/main" val="287329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775" y="239843"/>
            <a:ext cx="11527436" cy="5510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25.04.2017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32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День технологии</a:t>
            </a: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20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Нет безопасных предметов, есть беспечные люди.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20000"/>
              </a:lnSpc>
              <a:spcAft>
                <a:spcPts val="0"/>
              </a:spcAft>
            </a:pPr>
            <a:r>
              <a:rPr lang="ru-RU" sz="24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Теткоракс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08.00.Презентация 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«Экологически чистые продукты и материалы»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10.00. Открытый урок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«Тряпичная </a:t>
            </a:r>
            <a:r>
              <a:rPr lang="ru-RU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кукла».Раздел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Краеведение».Класс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-8 А (каб.№114).Учитель: </a:t>
            </a:r>
            <a:r>
              <a:rPr lang="ru-RU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Кислинская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В.А.(перенесен на 26.04 в 08.55 в 8 «Г» классе по причине проведения ВПР в 5-ых классах)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13.10. </a:t>
            </a:r>
            <a:r>
              <a:rPr lang="ru-RU" sz="2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Брейн</a:t>
            </a:r>
            <a:r>
              <a:rPr lang="ru-RU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ринг 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«Индивидуальные средства защиты и их применение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8-е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классы</a:t>
            </a:r>
            <a:r>
              <a:rPr lang="ru-RU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.Учитель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Куфтырев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Е.П.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переменах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школьный турнир по настольному теннису.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41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774" y="314793"/>
            <a:ext cx="11392524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26.04.2017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32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День музыки</a:t>
            </a: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20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Хорошая</a:t>
            </a:r>
            <a:r>
              <a:rPr 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8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 чиста, как ребенок, и мудра, как глаза старца.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20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Р. Роллан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08.00.Презентация </a:t>
            </a: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«Экология музыкального искусства»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12.05. В гостях у сказки: мюзикл </a:t>
            </a: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«Волк и семеро козлят» (перенесен на 28 апреля ), (актовый зал).Учитель: Евдокимова С.Ф.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стенде</a:t>
            </a: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-викторина «Экология музыки»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переменах</a:t>
            </a: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школьный турнир по настольному теннису.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40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901" y="225046"/>
            <a:ext cx="1181224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27.04.2017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32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День ИЗО</a:t>
            </a: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20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Художник пишет не то, что видит, а то, что будут видеть другие.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20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Поль Валери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08.00.Презентация 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«Экологические проблемы современного искусства»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08.00. Открытый урок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«Проектирование полезных изделий из конструкционных и поделочных материалов». Класс 7 Б (каб.№116) Учитель: Евдокимов А.М.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11.00. Открытый урок 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Жостовская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роспись». Класс 5 В (каб.№225).</a:t>
            </a:r>
            <a:r>
              <a:rPr lang="ru-RU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Учитель:Кикина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И.В.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10.00. Открытый урок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«Челночный </a:t>
            </a:r>
            <a:r>
              <a:rPr lang="ru-RU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бег;высокий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старт с последующим ускорением». Класс 4 А (малый спортивный зал). Учитель: </a:t>
            </a:r>
            <a:r>
              <a:rPr lang="ru-RU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Процюк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В.А.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14.00. Открытое мероприятие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«Музыкальный ринг». Классы 5-ые (каб.№222). Учитель: Евдокимова С.Ф.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21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9784" y="391246"/>
            <a:ext cx="1160238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28.04.2017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32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День физической культуры</a:t>
            </a: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20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Нужно поддерживать крепость тела, чтобы сохранить крепость духа.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20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Гюго В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08.00.Презентация 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«Физическая культура и здоровье»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ru-RU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.00.-Научно-практическая конференция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«Защита творческих проектов по предмету «Технология». 5-11-ые классы (каб.№114,конференц-зал).Учителя: Евдокимов М.А., </a:t>
            </a:r>
            <a:r>
              <a:rPr lang="ru-RU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Кислинская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В.А.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11.05.Открытый урок « 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Круговая тренировка для развития физических качеств». Класс 5 Г (большой спортивный зал).Учитель: </a:t>
            </a:r>
            <a:r>
              <a:rPr lang="ru-RU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Земцов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В.Г.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16.00. Открытый урок.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«Физические упражнения, их влияние на физическое развитие и развитие физических качеств». Класс 2  Б (малый спортивный зал). Учитель: </a:t>
            </a:r>
            <a:r>
              <a:rPr lang="ru-RU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Золотарев.В.А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92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2935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Gabriola" panose="04040605051002020D02" pitchFamily="82" charset="0"/>
              </a:rPr>
              <a:t>Постеры</a:t>
            </a:r>
            <a:endParaRPr lang="ru-RU" b="1" dirty="0">
              <a:latin typeface="Gabriola" panose="04040605051002020D02" pitchFamily="8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30" y="1063572"/>
            <a:ext cx="1810982" cy="538321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72" y="1063570"/>
            <a:ext cx="2117836" cy="53832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069" y="1063571"/>
            <a:ext cx="2428405" cy="53832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306" y="1063570"/>
            <a:ext cx="2248525" cy="53832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663" y="1063570"/>
            <a:ext cx="2322604" cy="538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3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39448"/>
          </a:xfrm>
        </p:spPr>
        <p:txBody>
          <a:bodyPr/>
          <a:lstStyle/>
          <a:p>
            <a:pPr algn="ctr"/>
            <a:r>
              <a:rPr lang="ru-RU" b="1" dirty="0" smtClean="0">
                <a:latin typeface="Gabriola" panose="04040605051002020D02" pitchFamily="82" charset="0"/>
              </a:rPr>
              <a:t>Открытые уроки</a:t>
            </a:r>
            <a:endParaRPr lang="ru-RU" b="1" dirty="0"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911" y="659567"/>
            <a:ext cx="12057089" cy="5996066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b="1" dirty="0" smtClean="0"/>
              <a:t> Учитель: </a:t>
            </a:r>
            <a:r>
              <a:rPr lang="ru-RU" b="1" dirty="0" err="1" smtClean="0"/>
              <a:t>Куфтырев</a:t>
            </a:r>
            <a:r>
              <a:rPr lang="ru-RU" b="1" dirty="0" smtClean="0"/>
              <a:t> Е.П. </a:t>
            </a:r>
            <a:r>
              <a:rPr lang="ru-RU" sz="2000" b="1" dirty="0" smtClean="0"/>
              <a:t>Открытый урок    «</a:t>
            </a:r>
            <a:r>
              <a:rPr lang="ru-RU" sz="2000" dirty="0" smtClean="0"/>
              <a:t>Влияние неблагоприятной окружающей среды на здоровье человека». Класс 6 Б 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b="1" dirty="0" smtClean="0"/>
              <a:t>Учитель: </a:t>
            </a:r>
            <a:r>
              <a:rPr lang="ru-RU" b="1" dirty="0" err="1" smtClean="0"/>
              <a:t>Кислинская</a:t>
            </a:r>
            <a:r>
              <a:rPr lang="ru-RU" b="1" dirty="0" smtClean="0"/>
              <a:t> В.А. </a:t>
            </a:r>
            <a:r>
              <a:rPr lang="ru-RU" sz="2000" b="1" dirty="0" smtClean="0"/>
              <a:t>Открытый урок </a:t>
            </a:r>
            <a:r>
              <a:rPr lang="ru-RU" sz="2000" dirty="0" smtClean="0"/>
              <a:t>«Тряпичная </a:t>
            </a:r>
            <a:r>
              <a:rPr lang="ru-RU" sz="2000" dirty="0" err="1" smtClean="0"/>
              <a:t>кукла».Раздел</a:t>
            </a:r>
            <a:r>
              <a:rPr lang="ru-RU" sz="2000" dirty="0" smtClean="0"/>
              <a:t> «</a:t>
            </a:r>
            <a:r>
              <a:rPr lang="ru-RU" sz="2000" dirty="0" err="1" smtClean="0"/>
              <a:t>Краеведение».Класс</a:t>
            </a:r>
            <a:r>
              <a:rPr lang="ru-RU" sz="2000" dirty="0" smtClean="0"/>
              <a:t> 8 А </a:t>
            </a:r>
            <a:r>
              <a:rPr lang="ru-RU" sz="2000" dirty="0" smtClean="0"/>
              <a:t> </a:t>
            </a:r>
            <a:endParaRPr lang="ru-RU" sz="2000" dirty="0" smtClean="0"/>
          </a:p>
          <a:p>
            <a:pPr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b="1" dirty="0" smtClean="0"/>
              <a:t>Учитель: Евдокимов М.А. </a:t>
            </a:r>
            <a:r>
              <a:rPr lang="ru-RU" sz="2000" b="1" dirty="0" smtClean="0"/>
              <a:t>Открытый </a:t>
            </a:r>
            <a:r>
              <a:rPr lang="ru-RU" sz="2000" b="1" dirty="0"/>
              <a:t>урок </a:t>
            </a:r>
            <a:r>
              <a:rPr lang="ru-RU" sz="2000" dirty="0"/>
              <a:t>«Проектирование полезных изделий из конструкционных и </a:t>
            </a:r>
            <a:r>
              <a:rPr lang="ru-RU" sz="2000" dirty="0" smtClean="0"/>
              <a:t>поделочных </a:t>
            </a:r>
            <a:r>
              <a:rPr lang="ru-RU" sz="2000" dirty="0"/>
              <a:t>материалов». </a:t>
            </a:r>
            <a:r>
              <a:rPr lang="ru-RU" sz="2000" dirty="0" smtClean="0"/>
              <a:t>Класс </a:t>
            </a:r>
            <a:r>
              <a:rPr lang="ru-RU" sz="2000" dirty="0"/>
              <a:t>7 Б </a:t>
            </a:r>
            <a:endParaRPr lang="ru-RU" sz="2000" dirty="0" smtClean="0"/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Учитель: </a:t>
            </a:r>
            <a:r>
              <a:rPr lang="ru-RU" b="1" dirty="0" err="1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Кикина</a:t>
            </a:r>
            <a:r>
              <a:rPr lang="ru-RU" b="1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И.В. 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Открытый урок «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Жостовская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роспись». Класс 5 В </a:t>
            </a:r>
            <a:endParaRPr lang="ru-RU" sz="2000" b="1" dirty="0" smtClean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Учитель: </a:t>
            </a:r>
            <a:r>
              <a:rPr lang="ru-RU" b="1" dirty="0" err="1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Процюк</a:t>
            </a:r>
            <a:r>
              <a:rPr lang="ru-RU" b="1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В.А. 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Открытый урок «Челночный бег; высокий старт с последующим ускорением».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Класс 4 А </a:t>
            </a: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Учитель: </a:t>
            </a:r>
            <a:r>
              <a:rPr lang="ru-RU" b="1" dirty="0" err="1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Земцов</a:t>
            </a:r>
            <a:r>
              <a:rPr lang="ru-RU" b="1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В.Г. 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Открытый урок « Круговая тренировка для развития физических качеств». Класс 5 Г </a:t>
            </a:r>
            <a:endParaRPr lang="ru-RU" sz="2000" b="1" dirty="0" smtClean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Учитель: Золотарев В.А. 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Открытый урок. «Физические упражнения, их влияние на физическое развитие и развитие физических качеств». Класс 2  Б </a:t>
            </a: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Учитель: Александров А.М. </a:t>
            </a:r>
            <a:r>
              <a:rPr lang="ru-RU" sz="2000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Открытый урок «Круговая тренировка». Класс </a:t>
            </a:r>
            <a:r>
              <a:rPr lang="ru-RU" sz="2000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6Б</a:t>
            </a:r>
            <a:endParaRPr lang="ru-RU" sz="20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11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874</Words>
  <Application>Microsoft Office PowerPoint</Application>
  <PresentationFormat>Широкоэкранный</PresentationFormat>
  <Paragraphs>98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Gabriola</vt:lpstr>
      <vt:lpstr>Times New Roman</vt:lpstr>
      <vt:lpstr>Wingdings</vt:lpstr>
      <vt:lpstr>Тема Office</vt:lpstr>
      <vt:lpstr>Анализ работы МО учителей физической, эстетической культуры, технологии и ОБЖ</vt:lpstr>
      <vt:lpstr>Предметная неделя МО ФЭКТиОБЖ 24 апреля по 28   апреля 2016/2017 уч.год</vt:lpstr>
      <vt:lpstr>Программа предметной недели</vt:lpstr>
      <vt:lpstr>Презентация PowerPoint</vt:lpstr>
      <vt:lpstr>Презентация PowerPoint</vt:lpstr>
      <vt:lpstr>Презентация PowerPoint</vt:lpstr>
      <vt:lpstr>Презентация PowerPoint</vt:lpstr>
      <vt:lpstr>Постеры</vt:lpstr>
      <vt:lpstr>Открытые уроки</vt:lpstr>
      <vt:lpstr>Открытые мероприятия</vt:lpstr>
      <vt:lpstr>Презентация PowerPoint</vt:lpstr>
      <vt:lpstr>Презентация PowerPoint</vt:lpstr>
      <vt:lpstr>Презентация PowerPoint</vt:lpstr>
      <vt:lpstr>Школьная научно-практическая конференция  «Защита творческий проектов»</vt:lpstr>
      <vt:lpstr>Презентация PowerPoint</vt:lpstr>
      <vt:lpstr>Наши конкурсы, мероприятия и концерты</vt:lpstr>
      <vt:lpstr>Наши спортивно-военные соревнования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</dc:creator>
  <cp:lastModifiedBy>user</cp:lastModifiedBy>
  <cp:revision>31</cp:revision>
  <dcterms:created xsi:type="dcterms:W3CDTF">2017-05-30T17:50:02Z</dcterms:created>
  <dcterms:modified xsi:type="dcterms:W3CDTF">2017-06-28T11:57:37Z</dcterms:modified>
</cp:coreProperties>
</file>