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896" autoAdjust="0"/>
  </p:normalViewPr>
  <p:slideViewPr>
    <p:cSldViewPr snapToGrid="0">
      <p:cViewPr varScale="1">
        <p:scale>
          <a:sx n="56" d="100"/>
          <a:sy n="56" d="100"/>
        </p:scale>
        <p:origin x="84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77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77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031B1-E179-4FB2-9943-5D7184273B8E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77850"/>
            <a:ext cx="5437821" cy="39091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946351" cy="4977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30467"/>
            <a:ext cx="2946351" cy="4977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4991B-B694-4946-997B-AE9D8C5D91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5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991B-B694-4946-997B-AE9D8C5D91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896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4991B-B694-4946-997B-AE9D8C5D914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1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CF09-9247-42BB-A880-B383EAC1EC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D927-2D49-48B2-9662-841F53696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10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CF09-9247-42BB-A880-B383EAC1EC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D927-2D49-48B2-9662-841F53696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88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CF09-9247-42BB-A880-B383EAC1EC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D927-2D49-48B2-9662-841F53696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17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CF09-9247-42BB-A880-B383EAC1EC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D927-2D49-48B2-9662-841F53696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7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CF09-9247-42BB-A880-B383EAC1EC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D927-2D49-48B2-9662-841F53696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16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CF09-9247-42BB-A880-B383EAC1EC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D927-2D49-48B2-9662-841F53696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8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CF09-9247-42BB-A880-B383EAC1EC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D927-2D49-48B2-9662-841F53696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9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CF09-9247-42BB-A880-B383EAC1EC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D927-2D49-48B2-9662-841F53696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43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CF09-9247-42BB-A880-B383EAC1EC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D927-2D49-48B2-9662-841F53696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9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CF09-9247-42BB-A880-B383EAC1EC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D927-2D49-48B2-9662-841F53696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81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CF09-9247-42BB-A880-B383EAC1EC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D927-2D49-48B2-9662-841F53696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6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DCF09-9247-42BB-A880-B383EAC1ECA7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D927-2D49-48B2-9662-841F53696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73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92"/>
            <a:ext cx="12192000" cy="685800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0644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259038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5300" y="51435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20 ноября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8650" y="976016"/>
            <a:ext cx="33337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08.00 -презентация «Развитие культуры в годы становления советского государства»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08.00 -выставка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«Плакаты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революционной эпохи»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(рекреация 1 этажа)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14.10 -музыкально-литера-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турная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композиция « 7  нот революции» (5-6 классы)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Евдокимова С.Ф. (актовый зал)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61701" y="514351"/>
            <a:ext cx="29186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   21 ноября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94201" y="976014"/>
            <a:ext cx="373259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08.00 -открытый урок «Лазание,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перелазание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ползание» (5А)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Александров А.М. (большой спортивный зал)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14.10 - кулинарный поединок «Райская кухня» (6Г и 6Б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Кислинская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(каб.№112)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14.10 - игра-викторина «Повторение - мать учения»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(6Г) 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Евдокимов М.А.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(каб№115)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47454" y="514349"/>
            <a:ext cx="2700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22 ноября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56599" y="1033165"/>
            <a:ext cx="286860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08.00 -  презентация «100 лет Октябрьской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револю-ции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13.15 -открытый урок  «Акклиматизация в различных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климати-ческих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условиях» (6В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Куфтырев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Е.П.(каб№313)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0644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51863" y="-144213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95300" y="51435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23 ноября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91726" y="314793"/>
            <a:ext cx="1934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24 ноября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4352" y="644577"/>
            <a:ext cx="355994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Мастер-классы</a:t>
            </a:r>
          </a:p>
          <a:p>
            <a:r>
              <a:rPr lang="ru-RU" b="1" dirty="0" smtClean="0">
                <a:solidFill>
                  <a:schemeClr val="accent6"/>
                </a:solidFill>
              </a:rPr>
              <a:t>1</a:t>
            </a:r>
            <a:r>
              <a:rPr lang="ru-RU" b="1" dirty="0" smtClean="0">
                <a:solidFill>
                  <a:schemeClr val="accent1"/>
                </a:solidFill>
              </a:rPr>
              <a:t>0.50-11.10</a:t>
            </a:r>
            <a:r>
              <a:rPr lang="ru-RU" b="1" dirty="0" smtClean="0">
                <a:solidFill>
                  <a:schemeClr val="accent6"/>
                </a:solidFill>
              </a:rPr>
              <a:t>              11.55-12.15  </a:t>
            </a:r>
          </a:p>
          <a:p>
            <a:r>
              <a:rPr lang="ru-RU" b="1" dirty="0">
                <a:solidFill>
                  <a:schemeClr val="accent6"/>
                </a:solidFill>
              </a:rPr>
              <a:t> </a:t>
            </a:r>
            <a:r>
              <a:rPr lang="ru-RU" b="1" dirty="0" smtClean="0">
                <a:solidFill>
                  <a:schemeClr val="accent6"/>
                </a:solidFill>
              </a:rPr>
              <a:t>                  </a:t>
            </a:r>
            <a:r>
              <a:rPr lang="ru-RU" b="1" dirty="0" smtClean="0">
                <a:solidFill>
                  <a:schemeClr val="accent4"/>
                </a:solidFill>
              </a:rPr>
              <a:t>13.00-13.15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 «Традиции вне времени»</a:t>
            </a:r>
          </a:p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1 этаж</a:t>
            </a:r>
          </a:p>
          <a:p>
            <a:r>
              <a:rPr lang="ru-RU" b="1" i="1" dirty="0" err="1" smtClean="0">
                <a:solidFill>
                  <a:schemeClr val="accent1"/>
                </a:solidFill>
              </a:rPr>
              <a:t>Кислинская</a:t>
            </a:r>
            <a:r>
              <a:rPr lang="ru-RU" b="1" i="1" dirty="0" smtClean="0">
                <a:solidFill>
                  <a:schemeClr val="accent1"/>
                </a:solidFill>
              </a:rPr>
              <a:t> В.А. </a:t>
            </a:r>
            <a:r>
              <a:rPr lang="ru-RU" b="1" dirty="0" smtClean="0"/>
              <a:t>«Лепка из  соленого теста»</a:t>
            </a:r>
          </a:p>
          <a:p>
            <a:r>
              <a:rPr lang="ru-RU" b="1" i="1" dirty="0" smtClean="0">
                <a:solidFill>
                  <a:schemeClr val="accent1"/>
                </a:solidFill>
              </a:rPr>
              <a:t> Евдокимов М.А</a:t>
            </a:r>
            <a:r>
              <a:rPr lang="ru-RU" b="1" dirty="0" smtClean="0"/>
              <a:t>. «Колодец из спичек»</a:t>
            </a:r>
          </a:p>
          <a:p>
            <a:r>
              <a:rPr lang="ru-RU" b="1" i="1" dirty="0" err="1" smtClean="0">
                <a:solidFill>
                  <a:schemeClr val="accent1"/>
                </a:solidFill>
              </a:rPr>
              <a:t>Земцов</a:t>
            </a:r>
            <a:r>
              <a:rPr lang="ru-RU" b="1" i="1" dirty="0" smtClean="0">
                <a:solidFill>
                  <a:schemeClr val="accent1"/>
                </a:solidFill>
              </a:rPr>
              <a:t> В.Г</a:t>
            </a:r>
            <a:r>
              <a:rPr lang="ru-RU" b="1" dirty="0" smtClean="0"/>
              <a:t>. Игра «Русская лапта»</a:t>
            </a:r>
          </a:p>
          <a:p>
            <a:r>
              <a:rPr lang="ru-RU" b="1" dirty="0" smtClean="0"/>
              <a:t>(большой актовый зал)</a:t>
            </a:r>
          </a:p>
          <a:p>
            <a:r>
              <a:rPr lang="ru-RU" b="1" dirty="0" smtClean="0">
                <a:solidFill>
                  <a:schemeClr val="accent6"/>
                </a:solidFill>
              </a:rPr>
              <a:t>2 этаж</a:t>
            </a:r>
          </a:p>
          <a:p>
            <a:r>
              <a:rPr lang="ru-RU" b="1" dirty="0" smtClean="0"/>
              <a:t> </a:t>
            </a:r>
            <a:r>
              <a:rPr lang="ru-RU" b="1" dirty="0" err="1" smtClean="0">
                <a:solidFill>
                  <a:schemeClr val="accent6"/>
                </a:solidFill>
              </a:rPr>
              <a:t>Кикина</a:t>
            </a:r>
            <a:r>
              <a:rPr lang="ru-RU" b="1" dirty="0" smtClean="0">
                <a:solidFill>
                  <a:schemeClr val="accent6"/>
                </a:solidFill>
              </a:rPr>
              <a:t> И.В</a:t>
            </a:r>
            <a:r>
              <a:rPr lang="ru-RU" b="1" dirty="0" smtClean="0"/>
              <a:t>.«</a:t>
            </a:r>
            <a:r>
              <a:rPr lang="ru-RU" b="1" dirty="0" err="1" smtClean="0"/>
              <a:t>Жостовская</a:t>
            </a:r>
            <a:r>
              <a:rPr lang="ru-RU" b="1" dirty="0" smtClean="0"/>
              <a:t> роспись» (рекреация)</a:t>
            </a:r>
          </a:p>
          <a:p>
            <a:r>
              <a:rPr lang="ru-RU" b="1" dirty="0" err="1" smtClean="0">
                <a:solidFill>
                  <a:schemeClr val="accent6"/>
                </a:solidFill>
              </a:rPr>
              <a:t>Процюк</a:t>
            </a:r>
            <a:r>
              <a:rPr lang="ru-RU" b="1" dirty="0" smtClean="0">
                <a:solidFill>
                  <a:schemeClr val="accent6"/>
                </a:solidFill>
              </a:rPr>
              <a:t> В.А</a:t>
            </a:r>
            <a:r>
              <a:rPr lang="ru-RU" b="1" dirty="0" smtClean="0"/>
              <a:t>. Игра «Городки» (малый спортивный зал)</a:t>
            </a:r>
          </a:p>
          <a:p>
            <a:r>
              <a:rPr lang="ru-RU" b="1" i="1" dirty="0">
                <a:solidFill>
                  <a:schemeClr val="accent6"/>
                </a:solidFill>
              </a:rPr>
              <a:t>Евдокимова С.Ф. </a:t>
            </a:r>
            <a:r>
              <a:rPr lang="ru-RU" b="1" dirty="0"/>
              <a:t>Игра на деревянных ложках (рекреация)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3 этаж</a:t>
            </a:r>
            <a:endParaRPr lang="ru-RU" b="1" dirty="0" smtClean="0"/>
          </a:p>
          <a:p>
            <a:r>
              <a:rPr lang="ru-RU" b="1" dirty="0" err="1" smtClean="0">
                <a:solidFill>
                  <a:schemeClr val="accent4"/>
                </a:solidFill>
              </a:rPr>
              <a:t>Куфтырев</a:t>
            </a:r>
            <a:r>
              <a:rPr lang="ru-RU" b="1" dirty="0" smtClean="0">
                <a:solidFill>
                  <a:schemeClr val="accent4"/>
                </a:solidFill>
              </a:rPr>
              <a:t> Е.П</a:t>
            </a:r>
            <a:r>
              <a:rPr lang="ru-RU" b="1" dirty="0" smtClean="0"/>
              <a:t>. Станции «Эхо времени» (рекреация)</a:t>
            </a:r>
          </a:p>
          <a:p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4579" y="2123659"/>
            <a:ext cx="32298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08.00-открытый урок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«Ведение мяча. Баскетбол» (4Г)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Процюк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В.А. (малый спортивный зал)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08.00 - открытый урок «Предсказания в искусстве. Революционные мотивы в живописи» (9А)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Кикина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И.В.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(каб.№225)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14.10 - открытый урок  «Полоса препятствия» (6А) Учитель: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Земцов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В.Г. (большой спортивный зал)</a:t>
            </a:r>
          </a:p>
          <a:p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899" y="923330"/>
            <a:ext cx="3204087" cy="8034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4578" y="923330"/>
            <a:ext cx="3229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08.00 - виртуальная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 работ, посвященных 100-летию революционных трансформаций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43900" y="1992125"/>
            <a:ext cx="24826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МО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ФЭКТиОБЖ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предметная неделя   20.11 - 24.11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2017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10151" y="3768509"/>
            <a:ext cx="32293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</a:rPr>
              <a:t>100 лет Великой 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российской </a:t>
            </a:r>
            <a:r>
              <a:rPr lang="ru-RU" sz="2400" b="1" i="1" dirty="0">
                <a:solidFill>
                  <a:srgbClr val="FF0000"/>
                </a:solidFill>
              </a:rPr>
              <a:t>революции: осмысление во имя </a:t>
            </a:r>
            <a:r>
              <a:rPr lang="ru-RU" sz="2400" b="1" i="1" dirty="0" smtClean="0">
                <a:solidFill>
                  <a:srgbClr val="FF0000"/>
                </a:solidFill>
              </a:rPr>
              <a:t>консолидации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6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343</Words>
  <Application>Microsoft Office PowerPoint</Application>
  <PresentationFormat>Широкоэкранный</PresentationFormat>
  <Paragraphs>52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user</cp:lastModifiedBy>
  <cp:revision>44</cp:revision>
  <cp:lastPrinted>2017-11-17T15:05:41Z</cp:lastPrinted>
  <dcterms:created xsi:type="dcterms:W3CDTF">2017-11-14T18:05:33Z</dcterms:created>
  <dcterms:modified xsi:type="dcterms:W3CDTF">2017-11-21T04:45:52Z</dcterms:modified>
</cp:coreProperties>
</file>