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C471-5CAE-45C8-A196-552A45602DA9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6A6B-59D9-4BA9-8B0F-71392E14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0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C471-5CAE-45C8-A196-552A45602DA9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6A6B-59D9-4BA9-8B0F-71392E14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0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C471-5CAE-45C8-A196-552A45602DA9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6A6B-59D9-4BA9-8B0F-71392E14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2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C471-5CAE-45C8-A196-552A45602DA9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6A6B-59D9-4BA9-8B0F-71392E14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3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C471-5CAE-45C8-A196-552A45602DA9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6A6B-59D9-4BA9-8B0F-71392E14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82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C471-5CAE-45C8-A196-552A45602DA9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6A6B-59D9-4BA9-8B0F-71392E14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7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C471-5CAE-45C8-A196-552A45602DA9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6A6B-59D9-4BA9-8B0F-71392E14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4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C471-5CAE-45C8-A196-552A45602DA9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6A6B-59D9-4BA9-8B0F-71392E14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1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C471-5CAE-45C8-A196-552A45602DA9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6A6B-59D9-4BA9-8B0F-71392E14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7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C471-5CAE-45C8-A196-552A45602DA9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6A6B-59D9-4BA9-8B0F-71392E14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0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C471-5CAE-45C8-A196-552A45602DA9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6A6B-59D9-4BA9-8B0F-71392E14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76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4C471-5CAE-45C8-A196-552A45602DA9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6A6B-59D9-4BA9-8B0F-71392E14A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60"/>
            <a:ext cx="9618643" cy="6870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69" r="75870"/>
          <a:stretch/>
        </p:blipFill>
        <p:spPr>
          <a:xfrm>
            <a:off x="8945696" y="3803836"/>
            <a:ext cx="3246304" cy="3054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7" t="49925" b="20179"/>
          <a:stretch/>
        </p:blipFill>
        <p:spPr>
          <a:xfrm>
            <a:off x="9618644" y="1578429"/>
            <a:ext cx="2569314" cy="2287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3" t="49626" r="24664" b="37219"/>
          <a:stretch/>
        </p:blipFill>
        <p:spPr>
          <a:xfrm rot="832012">
            <a:off x="9716876" y="276210"/>
            <a:ext cx="2381520" cy="8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2017-12-18T08:16:11Z</dcterms:created>
  <dcterms:modified xsi:type="dcterms:W3CDTF">2017-12-18T08:26:06Z</dcterms:modified>
</cp:coreProperties>
</file>