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2" r:id="rId2"/>
  </p:sldMasterIdLst>
  <p:sldIdLst>
    <p:sldId id="272" r:id="rId3"/>
    <p:sldId id="260" r:id="rId4"/>
    <p:sldId id="276" r:id="rId5"/>
    <p:sldId id="275" r:id="rId6"/>
    <p:sldId id="273" r:id="rId7"/>
    <p:sldId id="266" r:id="rId8"/>
    <p:sldId id="265" r:id="rId9"/>
    <p:sldId id="277" r:id="rId10"/>
    <p:sldId id="263" r:id="rId11"/>
    <p:sldId id="278" r:id="rId12"/>
    <p:sldId id="259" r:id="rId13"/>
    <p:sldId id="261" r:id="rId14"/>
    <p:sldId id="279" r:id="rId15"/>
    <p:sldId id="262" r:id="rId16"/>
    <p:sldId id="280" r:id="rId17"/>
    <p:sldId id="264" r:id="rId18"/>
    <p:sldId id="281" r:id="rId19"/>
    <p:sldId id="258" r:id="rId20"/>
    <p:sldId id="257" r:id="rId21"/>
    <p:sldId id="283" r:id="rId22"/>
    <p:sldId id="282" r:id="rId23"/>
    <p:sldId id="271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9C524-B64B-4EE7-95C3-E72C6E3B73B5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7B61-FE8A-4358-BCE5-9DDE5CD0E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645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9C524-B64B-4EE7-95C3-E72C6E3B73B5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7B61-FE8A-4358-BCE5-9DDE5CD0E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19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9C524-B64B-4EE7-95C3-E72C6E3B73B5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7B61-FE8A-4358-BCE5-9DDE5CD0E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037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EA29C524-B64B-4EE7-95C3-E72C6E3B73B5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9BF7B61-FE8A-4358-BCE5-9DDE5CD0EB52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530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9C524-B64B-4EE7-95C3-E72C6E3B73B5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7B61-FE8A-4358-BCE5-9DDE5CD0E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9C524-B64B-4EE7-95C3-E72C6E3B73B5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7B61-FE8A-4358-BCE5-9DDE5CD0EB52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7708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9C524-B64B-4EE7-95C3-E72C6E3B73B5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7B61-FE8A-4358-BCE5-9DDE5CD0E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46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9C524-B64B-4EE7-95C3-E72C6E3B73B5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7B61-FE8A-4358-BCE5-9DDE5CD0EB52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2010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9C524-B64B-4EE7-95C3-E72C6E3B73B5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7B61-FE8A-4358-BCE5-9DDE5CD0EB52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18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9C524-B64B-4EE7-95C3-E72C6E3B73B5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7B61-FE8A-4358-BCE5-9DDE5CD0E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5473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9C524-B64B-4EE7-95C3-E72C6E3B73B5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7B61-FE8A-4358-BCE5-9DDE5CD0EB52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5350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9C524-B64B-4EE7-95C3-E72C6E3B73B5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7B61-FE8A-4358-BCE5-9DDE5CD0E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4572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9C524-B64B-4EE7-95C3-E72C6E3B73B5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7B61-FE8A-4358-BCE5-9DDE5CD0E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85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9C524-B64B-4EE7-95C3-E72C6E3B73B5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7B61-FE8A-4358-BCE5-9DDE5CD0E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5288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9C524-B64B-4EE7-95C3-E72C6E3B73B5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7B61-FE8A-4358-BCE5-9DDE5CD0EB52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073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9C524-B64B-4EE7-95C3-E72C6E3B73B5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7B61-FE8A-4358-BCE5-9DDE5CD0EB5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3479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9C524-B64B-4EE7-95C3-E72C6E3B73B5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7B61-FE8A-4358-BCE5-9DDE5CD0E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50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9C524-B64B-4EE7-95C3-E72C6E3B73B5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7B61-FE8A-4358-BCE5-9DDE5CD0EB52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10935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9C524-B64B-4EE7-95C3-E72C6E3B73B5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7B61-FE8A-4358-BCE5-9DDE5CD0EB52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972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9C524-B64B-4EE7-95C3-E72C6E3B73B5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7B61-FE8A-4358-BCE5-9DDE5CD0EB52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9150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9C524-B64B-4EE7-95C3-E72C6E3B73B5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7B61-FE8A-4358-BCE5-9DDE5CD0EB52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587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9C524-B64B-4EE7-95C3-E72C6E3B73B5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7B61-FE8A-4358-BCE5-9DDE5CD0E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828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9C524-B64B-4EE7-95C3-E72C6E3B73B5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7B61-FE8A-4358-BCE5-9DDE5CD0E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968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9C524-B64B-4EE7-95C3-E72C6E3B73B5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7B61-FE8A-4358-BCE5-9DDE5CD0EB5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549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9C524-B64B-4EE7-95C3-E72C6E3B73B5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7B61-FE8A-4358-BCE5-9DDE5CD0EB52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48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9C524-B64B-4EE7-95C3-E72C6E3B73B5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7B61-FE8A-4358-BCE5-9DDE5CD0E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311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9C524-B64B-4EE7-95C3-E72C6E3B73B5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7B61-FE8A-4358-BCE5-9DDE5CD0E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95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9C524-B64B-4EE7-95C3-E72C6E3B73B5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7B61-FE8A-4358-BCE5-9DDE5CD0E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043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A29C524-B64B-4EE7-95C3-E72C6E3B73B5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F7B61-FE8A-4358-BCE5-9DDE5CD0E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282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A29C524-B64B-4EE7-95C3-E72C6E3B73B5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9BF7B61-FE8A-4358-BCE5-9DDE5CD0E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230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3324407" y="1045026"/>
            <a:ext cx="5978087" cy="11673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НЕДЕЛЯ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РУССКОГО ЯЗЫКА И ЛИТЕРАТУРЫ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22.01.2018-26.01.2018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3639728" y="2492593"/>
            <a:ext cx="5347447" cy="8574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rgbClr val="669999"/>
                </a:solidFill>
                <a:effectLst/>
                <a:latin typeface="Monotype Corsiva" panose="03010101010201010101" pitchFamily="66" charset="0"/>
              </a:rPr>
              <a:t>Я каждый миг исполнен вдохновенья...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Line 16"/>
          <p:cNvSpPr>
            <a:spLocks noChangeShapeType="1"/>
          </p:cNvSpPr>
          <p:nvPr/>
        </p:nvSpPr>
        <p:spPr bwMode="auto">
          <a:xfrm>
            <a:off x="4694532" y="2427883"/>
            <a:ext cx="2950108" cy="0"/>
          </a:xfrm>
          <a:prstGeom prst="line">
            <a:avLst/>
          </a:prstGeom>
          <a:noFill/>
          <a:ln w="12700" algn="ctr">
            <a:solidFill>
              <a:srgbClr val="E0CCD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17" descr="125120_760x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430" y="3052996"/>
            <a:ext cx="4486044" cy="3128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18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501" y="723376"/>
            <a:ext cx="7214998" cy="5411249"/>
          </a:xfrm>
        </p:spPr>
      </p:pic>
    </p:spTree>
    <p:extLst>
      <p:ext uri="{BB962C8B-B14F-4D97-AF65-F5344CB8AC3E}">
        <p14:creationId xmlns:p14="http://schemas.microsoft.com/office/powerpoint/2010/main" val="628772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6" t="-97" r="26820" b="94"/>
          <a:stretch/>
        </p:blipFill>
        <p:spPr>
          <a:xfrm>
            <a:off x="878688" y="1204514"/>
            <a:ext cx="3132000" cy="44403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2" r="22646"/>
          <a:stretch/>
        </p:blipFill>
        <p:spPr>
          <a:xfrm>
            <a:off x="8143776" y="1204514"/>
            <a:ext cx="3168000" cy="44403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9" r="2800"/>
          <a:stretch/>
        </p:blipFill>
        <p:spPr>
          <a:xfrm>
            <a:off x="4133232" y="1825614"/>
            <a:ext cx="3888000" cy="319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8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392" y="692912"/>
            <a:ext cx="8205216" cy="5470145"/>
          </a:xfrm>
        </p:spPr>
      </p:pic>
    </p:spTree>
    <p:extLst>
      <p:ext uri="{BB962C8B-B14F-4D97-AF65-F5344CB8AC3E}">
        <p14:creationId xmlns:p14="http://schemas.microsoft.com/office/powerpoint/2010/main" val="372798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471" y="761495"/>
            <a:ext cx="7211058" cy="5335011"/>
          </a:xfrm>
        </p:spPr>
      </p:pic>
    </p:spTree>
    <p:extLst>
      <p:ext uri="{BB962C8B-B14F-4D97-AF65-F5344CB8AC3E}">
        <p14:creationId xmlns:p14="http://schemas.microsoft.com/office/powerpoint/2010/main" val="3715924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33" y="926593"/>
            <a:ext cx="7551134" cy="5034090"/>
          </a:xfrm>
        </p:spPr>
      </p:pic>
    </p:spTree>
    <p:extLst>
      <p:ext uri="{BB962C8B-B14F-4D97-AF65-F5344CB8AC3E}">
        <p14:creationId xmlns:p14="http://schemas.microsoft.com/office/powerpoint/2010/main" val="332265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67" y="699774"/>
            <a:ext cx="4735667" cy="5458452"/>
          </a:xfrm>
        </p:spPr>
      </p:pic>
    </p:spTree>
    <p:extLst>
      <p:ext uri="{BB962C8B-B14F-4D97-AF65-F5344CB8AC3E}">
        <p14:creationId xmlns:p14="http://schemas.microsoft.com/office/powerpoint/2010/main" val="3012449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9" b="443"/>
          <a:stretch/>
        </p:blipFill>
        <p:spPr>
          <a:xfrm>
            <a:off x="1482852" y="716280"/>
            <a:ext cx="4626864" cy="2736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1" b="1851"/>
          <a:stretch/>
        </p:blipFill>
        <p:spPr>
          <a:xfrm>
            <a:off x="6109716" y="716280"/>
            <a:ext cx="4631436" cy="273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1" b="412"/>
          <a:stretch/>
        </p:blipFill>
        <p:spPr>
          <a:xfrm>
            <a:off x="1482852" y="3452280"/>
            <a:ext cx="4626864" cy="2664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8" b="498"/>
          <a:stretch/>
        </p:blipFill>
        <p:spPr>
          <a:xfrm>
            <a:off x="6109716" y="3452280"/>
            <a:ext cx="4631436" cy="26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534" y="725127"/>
            <a:ext cx="7108933" cy="5407747"/>
          </a:xfrm>
        </p:spPr>
      </p:pic>
    </p:spTree>
    <p:extLst>
      <p:ext uri="{BB962C8B-B14F-4D97-AF65-F5344CB8AC3E}">
        <p14:creationId xmlns:p14="http://schemas.microsoft.com/office/powerpoint/2010/main" val="2969707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769" y="3069094"/>
            <a:ext cx="4637809" cy="30918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2895">
            <a:off x="1078578" y="1040408"/>
            <a:ext cx="4367645" cy="29117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4980">
            <a:off x="6820509" y="1076487"/>
            <a:ext cx="4367645" cy="291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1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1039">
            <a:off x="994062" y="1485900"/>
            <a:ext cx="4894118" cy="32627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811">
            <a:off x="6096001" y="1906155"/>
            <a:ext cx="5136573" cy="342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1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5111" y="1214820"/>
            <a:ext cx="5179779" cy="625644"/>
          </a:xfrm>
        </p:spPr>
        <p:txBody>
          <a:bodyPr>
            <a:normAutofit fontScale="90000"/>
          </a:bodyPr>
          <a:lstStyle/>
          <a:p>
            <a:endParaRPr lang="ru-RU" sz="5400" dirty="0"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  <p:pic>
        <p:nvPicPr>
          <p:cNvPr id="3076" name="Picture 4" descr="https://arsenian.ru/wp-content/uploads/82983009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7" y="107576"/>
            <a:ext cx="11216640" cy="630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08176" y="1065976"/>
            <a:ext cx="937564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0" cap="none" spc="0" dirty="0" smtClean="0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Созвездие талантов</a:t>
            </a:r>
            <a:endParaRPr lang="ru-RU" sz="6000" b="0" cap="none" spc="0" dirty="0">
              <a:ln w="0"/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521" y="2933072"/>
            <a:ext cx="3022958" cy="302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0-tub-ru.yandex.net/i?id=e27959fc2ce87193beb6c6f224e54639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324" y="715453"/>
            <a:ext cx="8683353" cy="542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902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994" y="663900"/>
            <a:ext cx="7032012" cy="5530200"/>
          </a:xfrm>
        </p:spPr>
      </p:pic>
      <p:pic>
        <p:nvPicPr>
          <p:cNvPr id="5" name="Grustnaya_melodiya_-_Bez_slov_(iPleer.fm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3136" y="5627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5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5585270" y="2257425"/>
            <a:ext cx="950912" cy="0"/>
          </a:xfrm>
          <a:prstGeom prst="line">
            <a:avLst/>
          </a:prstGeom>
          <a:noFill/>
          <a:ln w="12700" algn="ctr">
            <a:solidFill>
              <a:srgbClr val="E0CCD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617911" y="3862584"/>
            <a:ext cx="4885627" cy="20953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rgbClr val="669999"/>
                </a:solidFill>
                <a:effectLst/>
                <a:latin typeface="Monotype Corsiva" panose="03010101010201010101" pitchFamily="66" charset="0"/>
              </a:rPr>
              <a:t>...отчальте от тихой    пристани. Почувствуйте    попутный ветер в вашем   парусе. Двигайтесь вперед, действуйте, открывайте!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rgbClr val="669999"/>
                </a:solidFill>
                <a:effectLst/>
                <a:latin typeface="Monotype Corsiva" panose="03010101010201010101" pitchFamily="66" charset="0"/>
              </a:rPr>
              <a:t>Марк Твен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5" name="Picture 7" descr="0154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801" y="652266"/>
            <a:ext cx="5379848" cy="321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30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320" y="675784"/>
            <a:ext cx="7777361" cy="5506433"/>
          </a:xfrm>
        </p:spPr>
      </p:pic>
    </p:spTree>
    <p:extLst>
      <p:ext uri="{BB962C8B-B14F-4D97-AF65-F5344CB8AC3E}">
        <p14:creationId xmlns:p14="http://schemas.microsoft.com/office/powerpoint/2010/main" val="1291554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240" y="487680"/>
            <a:ext cx="7843520" cy="588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1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48680"/>
            <a:ext cx="914400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8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" r="23123"/>
          <a:stretch/>
        </p:blipFill>
        <p:spPr>
          <a:xfrm rot="20228315">
            <a:off x="951189" y="881877"/>
            <a:ext cx="3086399" cy="254308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986"/>
          <a:stretch/>
        </p:blipFill>
        <p:spPr>
          <a:xfrm>
            <a:off x="4545986" y="561546"/>
            <a:ext cx="3100029" cy="25509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6156"/>
          <a:stretch/>
        </p:blipFill>
        <p:spPr>
          <a:xfrm rot="1327399">
            <a:off x="8129599" y="872298"/>
            <a:ext cx="3081669" cy="24503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73" y="3291840"/>
            <a:ext cx="4334256" cy="28895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4" t="15050" r="6597" b="670"/>
          <a:stretch/>
        </p:blipFill>
        <p:spPr>
          <a:xfrm>
            <a:off x="820646" y="3661344"/>
            <a:ext cx="2916000" cy="252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" r="27317" b="6050"/>
          <a:stretch/>
        </p:blipFill>
        <p:spPr>
          <a:xfrm>
            <a:off x="8453179" y="3661344"/>
            <a:ext cx="2916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t="1641" r="9875" b="5611"/>
          <a:stretch/>
        </p:blipFill>
        <p:spPr>
          <a:xfrm rot="20588174">
            <a:off x="1004323" y="1652961"/>
            <a:ext cx="4932000" cy="3384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9676">
            <a:off x="6199203" y="1718779"/>
            <a:ext cx="4972812" cy="331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5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887" y="1098656"/>
            <a:ext cx="8934226" cy="4660688"/>
          </a:xfrm>
        </p:spPr>
      </p:pic>
    </p:spTree>
    <p:extLst>
      <p:ext uri="{BB962C8B-B14F-4D97-AF65-F5344CB8AC3E}">
        <p14:creationId xmlns:p14="http://schemas.microsoft.com/office/powerpoint/2010/main" val="282451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38" y="3267456"/>
            <a:ext cx="4497324" cy="29982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2307">
            <a:off x="757428" y="999744"/>
            <a:ext cx="4663440" cy="31089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8457">
            <a:off x="6298108" y="1166409"/>
            <a:ext cx="4867220" cy="324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0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134</TotalTime>
  <Words>36</Words>
  <Application>Microsoft Office PowerPoint</Application>
  <PresentationFormat>Широкоэкранный</PresentationFormat>
  <Paragraphs>7</Paragraphs>
  <Slides>22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Garamond</vt:lpstr>
      <vt:lpstr>Monotype Corsiva</vt:lpstr>
      <vt:lpstr>Wingdings 2</vt:lpstr>
      <vt:lpstr>HDOfficeLightV0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13</cp:revision>
  <dcterms:created xsi:type="dcterms:W3CDTF">2018-01-29T05:40:46Z</dcterms:created>
  <dcterms:modified xsi:type="dcterms:W3CDTF">2018-01-29T09:58:19Z</dcterms:modified>
</cp:coreProperties>
</file>